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1" r:id="rId7"/>
    <p:sldId id="262" r:id="rId8"/>
    <p:sldId id="280" r:id="rId9"/>
    <p:sldId id="259" r:id="rId10"/>
    <p:sldId id="277" r:id="rId11"/>
    <p:sldId id="263" r:id="rId12"/>
    <p:sldId id="289" r:id="rId13"/>
    <p:sldId id="264" r:id="rId14"/>
    <p:sldId id="278" r:id="rId15"/>
    <p:sldId id="293" r:id="rId16"/>
    <p:sldId id="281"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330200" y="942975"/>
            <a:ext cx="11531600" cy="5685790"/>
          </a:xfrm>
          <a:prstGeom prst="rect">
            <a:avLst/>
          </a:prstGeom>
        </p:spPr>
      </p:pic>
      <p:sp>
        <p:nvSpPr>
          <p:cNvPr id="7" name="文本框 6"/>
          <p:cNvSpPr txBox="1"/>
          <p:nvPr/>
        </p:nvSpPr>
        <p:spPr>
          <a:xfrm>
            <a:off x="444500" y="236220"/>
            <a:ext cx="8428355" cy="368300"/>
          </a:xfrm>
          <a:prstGeom prst="rect">
            <a:avLst/>
          </a:prstGeom>
          <a:noFill/>
        </p:spPr>
        <p:txBody>
          <a:bodyPr wrap="square" rtlCol="0">
            <a:spAutoFit/>
          </a:bodyPr>
          <a:p>
            <a:r>
              <a:rPr lang="zh-CN" altLang="en-US">
                <a:sym typeface="+mn-ea"/>
              </a:rPr>
              <a:t>使用</a:t>
            </a:r>
            <a:r>
              <a:rPr lang="en-US" altLang="zh-CN">
                <a:sym typeface="+mn-ea"/>
              </a:rPr>
              <a:t>goole</a:t>
            </a:r>
            <a:r>
              <a:rPr lang="zh-CN" altLang="en-US">
                <a:sym typeface="+mn-ea"/>
              </a:rPr>
              <a:t>浏览器，登录https://gh.cxeyun.com/</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65125" y="62865"/>
            <a:ext cx="11461750" cy="6795135"/>
          </a:xfrm>
          <a:prstGeom prst="rect">
            <a:avLst/>
          </a:prstGeom>
        </p:spPr>
      </p:pic>
      <p:sp>
        <p:nvSpPr>
          <p:cNvPr id="2" name="圆角矩形 1"/>
          <p:cNvSpPr/>
          <p:nvPr/>
        </p:nvSpPr>
        <p:spPr>
          <a:xfrm>
            <a:off x="2148840" y="1490980"/>
            <a:ext cx="1722755" cy="142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98780" y="3602990"/>
            <a:ext cx="2359660" cy="1168400"/>
          </a:xfrm>
          <a:prstGeom prst="rect">
            <a:avLst/>
          </a:prstGeom>
          <a:noFill/>
        </p:spPr>
        <p:txBody>
          <a:bodyPr wrap="square" rtlCol="0">
            <a:spAutoFit/>
          </a:bodyPr>
          <a:p>
            <a:r>
              <a:rPr lang="zh-CN" altLang="en-US" sz="1400">
                <a:solidFill>
                  <a:srgbClr val="FF0000"/>
                </a:solidFill>
              </a:rPr>
              <a:t>报表中灰色框为自动合计或取数单元格，无需进行填写，本年收支余决算总表取数需要先点击保存后刷新浏览器页面及可看到报表取数。</a:t>
            </a:r>
            <a:endParaRPr lang="zh-CN" altLang="en-US" sz="14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C:\Users\Administrator\Desktop\图片4.png图片4"/>
          <p:cNvPicPr>
            <a:picLocks noChangeAspect="1"/>
          </p:cNvPicPr>
          <p:nvPr>
            <p:ph idx="1"/>
          </p:nvPr>
        </p:nvPicPr>
        <p:blipFill>
          <a:blip r:embed="rId1"/>
          <a:srcRect/>
          <a:stretch>
            <a:fillRect/>
          </a:stretch>
        </p:blipFill>
        <p:spPr>
          <a:xfrm>
            <a:off x="392430" y="261938"/>
            <a:ext cx="11433175" cy="6188710"/>
          </a:xfrm>
          <a:prstGeom prst="rect">
            <a:avLst/>
          </a:prstGeom>
        </p:spPr>
      </p:pic>
      <p:sp>
        <p:nvSpPr>
          <p:cNvPr id="2" name="圆角矩形 1"/>
          <p:cNvSpPr/>
          <p:nvPr/>
        </p:nvSpPr>
        <p:spPr>
          <a:xfrm>
            <a:off x="2393950" y="1546225"/>
            <a:ext cx="1767205" cy="120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17500" y="247650"/>
            <a:ext cx="11459845" cy="6439535"/>
          </a:xfrm>
          <a:prstGeom prst="rect">
            <a:avLst/>
          </a:prstGeom>
        </p:spPr>
      </p:pic>
      <p:sp>
        <p:nvSpPr>
          <p:cNvPr id="2" name="圆角矩形 1"/>
          <p:cNvSpPr/>
          <p:nvPr/>
        </p:nvSpPr>
        <p:spPr>
          <a:xfrm>
            <a:off x="2459355" y="1643380"/>
            <a:ext cx="1532255"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1" descr="C:\Users\Administrator\Desktop\图片6.png图片6"/>
          <p:cNvPicPr>
            <a:picLocks noChangeAspect="1"/>
          </p:cNvPicPr>
          <p:nvPr>
            <p:ph idx="1"/>
          </p:nvPr>
        </p:nvPicPr>
        <p:blipFill>
          <a:blip r:embed="rId1"/>
          <a:srcRect/>
          <a:stretch>
            <a:fillRect/>
          </a:stretch>
        </p:blipFill>
        <p:spPr>
          <a:xfrm>
            <a:off x="300355" y="292100"/>
            <a:ext cx="11523345" cy="63182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14960" y="234950"/>
            <a:ext cx="11476990" cy="6428105"/>
          </a:xfrm>
          <a:prstGeom prst="rect">
            <a:avLst/>
          </a:prstGeom>
        </p:spPr>
      </p:pic>
      <p:sp>
        <p:nvSpPr>
          <p:cNvPr id="2" name="圆角矩形 1"/>
          <p:cNvSpPr/>
          <p:nvPr/>
        </p:nvSpPr>
        <p:spPr>
          <a:xfrm>
            <a:off x="2454910" y="1599565"/>
            <a:ext cx="1711960" cy="131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C:\Users\Administrator\Desktop\微信图片_20220113113123.png微信图片_20220113113123"/>
          <p:cNvPicPr>
            <a:picLocks noChangeAspect="1"/>
          </p:cNvPicPr>
          <p:nvPr/>
        </p:nvPicPr>
        <p:blipFill>
          <a:blip r:embed="rId1"/>
          <a:srcRect/>
          <a:stretch>
            <a:fillRect/>
          </a:stretch>
        </p:blipFill>
        <p:spPr>
          <a:xfrm>
            <a:off x="-1299845" y="-449580"/>
            <a:ext cx="14792325" cy="77571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C:\Users\Administrator\Desktop\图片5.png图片5"/>
          <p:cNvPicPr>
            <a:picLocks noChangeAspect="1"/>
          </p:cNvPicPr>
          <p:nvPr>
            <p:ph idx="1"/>
          </p:nvPr>
        </p:nvPicPr>
        <p:blipFill>
          <a:blip r:embed="rId1"/>
          <a:srcRect/>
          <a:stretch>
            <a:fillRect/>
          </a:stretch>
        </p:blipFill>
        <p:spPr>
          <a:xfrm>
            <a:off x="344170" y="273050"/>
            <a:ext cx="11504295" cy="6475095"/>
          </a:xfrm>
          <a:prstGeom prst="rect">
            <a:avLst/>
          </a:prstGeom>
        </p:spPr>
      </p:pic>
      <p:sp>
        <p:nvSpPr>
          <p:cNvPr id="2" name="矩形 1"/>
          <p:cNvSpPr/>
          <p:nvPr/>
        </p:nvSpPr>
        <p:spPr>
          <a:xfrm>
            <a:off x="4854575" y="1535430"/>
            <a:ext cx="1454150" cy="12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4798695" y="2251710"/>
            <a:ext cx="1565910" cy="9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618605" y="2622550"/>
            <a:ext cx="684530" cy="213995"/>
          </a:xfrm>
          <a:prstGeom prst="rect">
            <a:avLst/>
          </a:prstGeom>
          <a:noFill/>
        </p:spPr>
        <p:txBody>
          <a:bodyPr wrap="square" rtlCol="0">
            <a:spAutoFit/>
          </a:bodyPr>
          <a:p>
            <a:r>
              <a:rPr lang="en-US" altLang="zh-CN" sz="800"/>
              <a:t>  </a:t>
            </a:r>
            <a:r>
              <a:rPr lang="zh-CN" altLang="en-US" sz="800"/>
              <a:t>汇总</a:t>
            </a:r>
            <a:endParaRPr lang="zh-CN" altLang="en-US" sz="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8155" y="133350"/>
            <a:ext cx="10321290" cy="513080"/>
          </a:xfrm>
        </p:spPr>
        <p:txBody>
          <a:bodyPr/>
          <a:p>
            <a:r>
              <a:rPr lang="zh-CN" altLang="en-US" sz="1800"/>
              <a:t>星标选项为必填项，按照下图所示进行选填。</a:t>
            </a:r>
            <a:endParaRPr lang="zh-CN" altLang="en-US" sz="1800"/>
          </a:p>
        </p:txBody>
      </p:sp>
      <p:pic>
        <p:nvPicPr>
          <p:cNvPr id="4" name="内容占位符 3"/>
          <p:cNvPicPr>
            <a:picLocks noChangeAspect="1"/>
          </p:cNvPicPr>
          <p:nvPr>
            <p:ph idx="1"/>
          </p:nvPr>
        </p:nvPicPr>
        <p:blipFill>
          <a:blip r:embed="rId1"/>
          <a:stretch>
            <a:fillRect/>
          </a:stretch>
        </p:blipFill>
        <p:spPr>
          <a:xfrm>
            <a:off x="353695" y="646430"/>
            <a:ext cx="11484610" cy="6138545"/>
          </a:xfrm>
          <a:prstGeom prst="rect">
            <a:avLst/>
          </a:prstGeom>
        </p:spPr>
      </p:pic>
      <p:sp>
        <p:nvSpPr>
          <p:cNvPr id="3" name="圆角矩形 2"/>
          <p:cNvSpPr/>
          <p:nvPr/>
        </p:nvSpPr>
        <p:spPr>
          <a:xfrm>
            <a:off x="5409565" y="1568450"/>
            <a:ext cx="1588770" cy="1098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5645785" y="5656580"/>
            <a:ext cx="461010" cy="245110"/>
          </a:xfrm>
          <a:prstGeom prst="rect">
            <a:avLst/>
          </a:prstGeom>
          <a:noFill/>
        </p:spPr>
        <p:txBody>
          <a:bodyPr wrap="square" rtlCol="0">
            <a:spAutoFit/>
          </a:bodyPr>
          <a:p>
            <a:r>
              <a:rPr lang="zh-CN" altLang="en-US" sz="1000">
                <a:latin typeface="宋体" panose="02010600030101010101" pitchFamily="2" charset="-122"/>
                <a:ea typeface="宋体" panose="02010600030101010101" pitchFamily="2" charset="-122"/>
              </a:rPr>
              <a:t>汇总</a:t>
            </a:r>
            <a:endParaRPr lang="zh-CN" altLang="en-US" sz="1000">
              <a:latin typeface="宋体" panose="02010600030101010101" pitchFamily="2" charset="-122"/>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62585" y="462280"/>
            <a:ext cx="11466830" cy="6274435"/>
          </a:xfrm>
          <a:prstGeom prst="rect">
            <a:avLst/>
          </a:prstGeom>
        </p:spPr>
      </p:pic>
      <p:sp>
        <p:nvSpPr>
          <p:cNvPr id="2" name="圆角矩形 1"/>
          <p:cNvSpPr/>
          <p:nvPr/>
        </p:nvSpPr>
        <p:spPr>
          <a:xfrm>
            <a:off x="5287010" y="1297305"/>
            <a:ext cx="1834515" cy="75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5000625" y="1656080"/>
            <a:ext cx="324485" cy="164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5000625" y="2091690"/>
            <a:ext cx="301625" cy="120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5000625" y="2527935"/>
            <a:ext cx="234950" cy="89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5676900" y="5692775"/>
            <a:ext cx="619760" cy="229870"/>
          </a:xfrm>
          <a:prstGeom prst="rect">
            <a:avLst/>
          </a:prstGeom>
          <a:noFill/>
        </p:spPr>
        <p:txBody>
          <a:bodyPr wrap="square" rtlCol="0">
            <a:spAutoFit/>
          </a:bodyPr>
          <a:p>
            <a:r>
              <a:rPr lang="zh-CN" altLang="en-US" sz="900"/>
              <a:t>汇总</a:t>
            </a:r>
            <a:endParaRPr lang="zh-CN" altLang="en-US"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284480" y="266065"/>
            <a:ext cx="11487785" cy="6459220"/>
          </a:xfrm>
          <a:prstGeom prst="rect">
            <a:avLst/>
          </a:prstGeom>
        </p:spPr>
      </p:pic>
      <p:sp>
        <p:nvSpPr>
          <p:cNvPr id="2" name="文本框 1"/>
          <p:cNvSpPr txBox="1"/>
          <p:nvPr/>
        </p:nvSpPr>
        <p:spPr>
          <a:xfrm>
            <a:off x="283845" y="55245"/>
            <a:ext cx="1153668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1509395" y="-323850"/>
            <a:ext cx="15211425" cy="7505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53060" y="85090"/>
            <a:ext cx="10158730" cy="521335"/>
          </a:xfrm>
        </p:spPr>
        <p:txBody>
          <a:bodyPr>
            <a:noAutofit/>
          </a:bodyPr>
          <a:p>
            <a:r>
              <a:rPr lang="zh-CN" altLang="en-US" sz="1800"/>
              <a:t>注册完成现实注册成功后，重新登录进入下图所示页面</a:t>
            </a:r>
            <a:endParaRPr lang="zh-CN" altLang="en-US" sz="1800"/>
          </a:p>
        </p:txBody>
      </p:sp>
      <p:pic>
        <p:nvPicPr>
          <p:cNvPr id="4" name="内容占位符 3"/>
          <p:cNvPicPr>
            <a:picLocks noChangeAspect="1"/>
          </p:cNvPicPr>
          <p:nvPr>
            <p:ph idx="1"/>
          </p:nvPr>
        </p:nvPicPr>
        <p:blipFill>
          <a:blip r:embed="rId1"/>
          <a:stretch>
            <a:fillRect/>
          </a:stretch>
        </p:blipFill>
        <p:spPr>
          <a:xfrm>
            <a:off x="421640" y="470535"/>
            <a:ext cx="11303635" cy="6387465"/>
          </a:xfrm>
          <a:prstGeom prst="rect">
            <a:avLst/>
          </a:prstGeom>
        </p:spPr>
      </p:pic>
      <p:sp>
        <p:nvSpPr>
          <p:cNvPr id="3" name="圆角矩形 2"/>
          <p:cNvSpPr/>
          <p:nvPr/>
        </p:nvSpPr>
        <p:spPr>
          <a:xfrm>
            <a:off x="2355215" y="1744980"/>
            <a:ext cx="1028700" cy="977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C:\Users\Administrator\Desktop\图片3.png图片3"/>
          <p:cNvPicPr>
            <a:picLocks noChangeAspect="1"/>
          </p:cNvPicPr>
          <p:nvPr>
            <p:ph idx="1"/>
          </p:nvPr>
        </p:nvPicPr>
        <p:blipFill>
          <a:blip r:embed="rId1"/>
          <a:srcRect/>
          <a:stretch>
            <a:fillRect/>
          </a:stretch>
        </p:blipFill>
        <p:spPr>
          <a:xfrm>
            <a:off x="290830" y="139065"/>
            <a:ext cx="11694160" cy="6597650"/>
          </a:xfrm>
          <a:prstGeom prst="rect">
            <a:avLst/>
          </a:prstGeom>
        </p:spPr>
      </p:pic>
      <p:sp>
        <p:nvSpPr>
          <p:cNvPr id="2" name="圆角矩形 1"/>
          <p:cNvSpPr/>
          <p:nvPr/>
        </p:nvSpPr>
        <p:spPr>
          <a:xfrm>
            <a:off x="2070100" y="1520825"/>
            <a:ext cx="2036445" cy="131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nvPr>
        </p:nvSpPr>
        <p:spPr/>
        <p:txBody>
          <a:bodyPr/>
          <a:p>
            <a:endParaRPr lang="zh-CN" altLang="en-US"/>
          </a:p>
        </p:txBody>
      </p:sp>
      <p:pic>
        <p:nvPicPr>
          <p:cNvPr id="6" name="图片 5" descr="图片2"/>
          <p:cNvPicPr>
            <a:picLocks noChangeAspect="1"/>
          </p:cNvPicPr>
          <p:nvPr/>
        </p:nvPicPr>
        <p:blipFill>
          <a:blip r:embed="rId1"/>
          <a:stretch>
            <a:fillRect/>
          </a:stretch>
        </p:blipFill>
        <p:spPr>
          <a:xfrm>
            <a:off x="0" y="26670"/>
            <a:ext cx="12192000" cy="6804025"/>
          </a:xfrm>
          <a:prstGeom prst="rect">
            <a:avLst/>
          </a:prstGeom>
        </p:spPr>
      </p:pic>
      <p:sp>
        <p:nvSpPr>
          <p:cNvPr id="2" name="圆角矩形 1"/>
          <p:cNvSpPr/>
          <p:nvPr/>
        </p:nvSpPr>
        <p:spPr>
          <a:xfrm>
            <a:off x="2051050" y="1467485"/>
            <a:ext cx="1733550" cy="109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Words>
  <Application>WPS 演示</Application>
  <PresentationFormat>宽屏</PresentationFormat>
  <Paragraphs>14</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宋体</vt:lpstr>
      <vt:lpstr>Wingdings</vt:lpstr>
      <vt:lpstr>Calibri</vt:lpstr>
      <vt:lpstr>微软雅黑</vt:lpstr>
      <vt:lpstr>Arial Unicode MS</vt:lpstr>
      <vt:lpstr>仿宋</vt:lpstr>
      <vt:lpstr>方正小标宋简体</vt:lpstr>
      <vt:lpstr>黑体</vt:lpstr>
      <vt:lpstr>方正舒体</vt:lpstr>
      <vt:lpstr>Office 主题</vt:lpstr>
      <vt:lpstr>PowerPoint 演示文稿</vt:lpstr>
      <vt:lpstr>PowerPoint 演示文稿</vt:lpstr>
      <vt:lpstr>PowerPoint 演示文稿</vt:lpstr>
      <vt:lpstr>星标选项为必填项，按照下图所示进行选填。</vt:lpstr>
      <vt:lpstr>PowerPoint 演示文稿</vt:lpstr>
      <vt:lpstr>PowerPoint 演示文稿</vt:lpstr>
      <vt:lpstr>注册完成现实注册成功后，重新登录进入下图所示页面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营长</cp:lastModifiedBy>
  <cp:revision>24</cp:revision>
  <dcterms:created xsi:type="dcterms:W3CDTF">2022-01-06T01:39:00Z</dcterms:created>
  <dcterms:modified xsi:type="dcterms:W3CDTF">2022-01-13T03:53:15Z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B7709E2FA851435D95D7669FC0A5948D</vt:lpwstr>
  </property>
  <property fmtid="{D5CDD505-2E9C-101B-9397-08002B2CF9AE}" pid="3" name="KSOProductBuildVer">
    <vt:lpwstr>2052-11.1.0.11294</vt:lpwstr>
  </property>
</Properties>
</file>